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5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65" r:id="rId5"/>
    <p:sldMasterId id="2147483668" r:id="rId6"/>
    <p:sldMasterId id="2147483672" r:id="rId7"/>
    <p:sldMasterId id="2147483895" r:id="rId8"/>
  </p:sldMasterIdLst>
  <p:sldIdLst>
    <p:sldId id="256" r:id="rId9"/>
    <p:sldId id="257" r:id="rId10"/>
    <p:sldId id="258" r:id="rId11"/>
    <p:sldId id="259" r:id="rId12"/>
    <p:sldId id="260" r:id="rId13"/>
    <p:sldId id="262" r:id="rId14"/>
    <p:sldId id="26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228B0C8-EDAB-4A23-879C-784AAE22C8CF}" v="4" dt="2023-09-12T14:37:03.9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125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10" Type="http://schemas.openxmlformats.org/officeDocument/2006/relationships/slide" Target="slides/slide2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u Gebbie" userId="57bf093d-b94f-4642-814a-f1334833e29d" providerId="ADAL" clId="{F228B0C8-EDAB-4A23-879C-784AAE22C8CF}"/>
    <pc:docChg chg="undo custSel modSld">
      <pc:chgData name="Lou Gebbie" userId="57bf093d-b94f-4642-814a-f1334833e29d" providerId="ADAL" clId="{F228B0C8-EDAB-4A23-879C-784AAE22C8CF}" dt="2023-09-12T14:37:03.911" v="23" actId="14826"/>
      <pc:docMkLst>
        <pc:docMk/>
      </pc:docMkLst>
      <pc:sldChg chg="delSp modSp mod">
        <pc:chgData name="Lou Gebbie" userId="57bf093d-b94f-4642-814a-f1334833e29d" providerId="ADAL" clId="{F228B0C8-EDAB-4A23-879C-784AAE22C8CF}" dt="2023-09-12T14:37:03.911" v="23" actId="14826"/>
        <pc:sldMkLst>
          <pc:docMk/>
          <pc:sldMk cId="2100167795" sldId="256"/>
        </pc:sldMkLst>
        <pc:spChg chg="del mod topLvl">
          <ac:chgData name="Lou Gebbie" userId="57bf093d-b94f-4642-814a-f1334833e29d" providerId="ADAL" clId="{F228B0C8-EDAB-4A23-879C-784AAE22C8CF}" dt="2023-09-12T14:36:58.488" v="22" actId="478"/>
          <ac:spMkLst>
            <pc:docMk/>
            <pc:sldMk cId="2100167795" sldId="256"/>
            <ac:spMk id="6" creationId="{7A64ABA7-8B68-4EB7-A484-CEB776D33DCE}"/>
          </ac:spMkLst>
        </pc:spChg>
        <pc:grpChg chg="del">
          <ac:chgData name="Lou Gebbie" userId="57bf093d-b94f-4642-814a-f1334833e29d" providerId="ADAL" clId="{F228B0C8-EDAB-4A23-879C-784AAE22C8CF}" dt="2023-09-12T14:36:54.587" v="21" actId="165"/>
          <ac:grpSpMkLst>
            <pc:docMk/>
            <pc:sldMk cId="2100167795" sldId="256"/>
            <ac:grpSpMk id="7" creationId="{D25FE89A-0C33-9273-8C71-F80719360817}"/>
          </ac:grpSpMkLst>
        </pc:grpChg>
        <pc:picChg chg="mod topLvl">
          <ac:chgData name="Lou Gebbie" userId="57bf093d-b94f-4642-814a-f1334833e29d" providerId="ADAL" clId="{F228B0C8-EDAB-4A23-879C-784AAE22C8CF}" dt="2023-09-12T14:37:03.911" v="23" actId="14826"/>
          <ac:picMkLst>
            <pc:docMk/>
            <pc:sldMk cId="2100167795" sldId="256"/>
            <ac:picMk id="5" creationId="{DDC1170F-2DD4-C78C-5A37-10C99F8AD4A8}"/>
          </ac:picMkLst>
        </pc:picChg>
      </pc:sldChg>
      <pc:sldChg chg="delSp modSp mod">
        <pc:chgData name="Lou Gebbie" userId="57bf093d-b94f-4642-814a-f1334833e29d" providerId="ADAL" clId="{F228B0C8-EDAB-4A23-879C-784AAE22C8CF}" dt="2023-09-12T14:36:45.883" v="20" actId="14826"/>
        <pc:sldMkLst>
          <pc:docMk/>
          <pc:sldMk cId="1584418861" sldId="262"/>
        </pc:sldMkLst>
        <pc:spChg chg="del mod topLvl">
          <ac:chgData name="Lou Gebbie" userId="57bf093d-b94f-4642-814a-f1334833e29d" providerId="ADAL" clId="{F228B0C8-EDAB-4A23-879C-784AAE22C8CF}" dt="2023-09-12T14:36:24.947" v="19" actId="478"/>
          <ac:spMkLst>
            <pc:docMk/>
            <pc:sldMk cId="1584418861" sldId="262"/>
            <ac:spMk id="10" creationId="{29D6436A-5AA8-2B79-B680-3FE79EA8FEE4}"/>
          </ac:spMkLst>
        </pc:spChg>
        <pc:grpChg chg="del mod">
          <ac:chgData name="Lou Gebbie" userId="57bf093d-b94f-4642-814a-f1334833e29d" providerId="ADAL" clId="{F228B0C8-EDAB-4A23-879C-784AAE22C8CF}" dt="2023-09-12T14:36:24.947" v="19" actId="478"/>
          <ac:grpSpMkLst>
            <pc:docMk/>
            <pc:sldMk cId="1584418861" sldId="262"/>
            <ac:grpSpMk id="3" creationId="{3D413ECA-D3E8-EBB3-D7F9-14CC06BB85F9}"/>
          </ac:grpSpMkLst>
        </pc:grpChg>
        <pc:picChg chg="del mod">
          <ac:chgData name="Lou Gebbie" userId="57bf093d-b94f-4642-814a-f1334833e29d" providerId="ADAL" clId="{F228B0C8-EDAB-4A23-879C-784AAE22C8CF}" dt="2023-09-12T14:36:14.521" v="17" actId="478"/>
          <ac:picMkLst>
            <pc:docMk/>
            <pc:sldMk cId="1584418861" sldId="262"/>
            <ac:picMk id="8" creationId="{06EFE1C8-4C99-FF29-0741-B7B0885B2534}"/>
          </ac:picMkLst>
        </pc:picChg>
        <pc:picChg chg="mod topLvl">
          <ac:chgData name="Lou Gebbie" userId="57bf093d-b94f-4642-814a-f1334833e29d" providerId="ADAL" clId="{F228B0C8-EDAB-4A23-879C-784AAE22C8CF}" dt="2023-09-12T14:36:45.883" v="20" actId="14826"/>
          <ac:picMkLst>
            <pc:docMk/>
            <pc:sldMk cId="1584418861" sldId="262"/>
            <ac:picMk id="9" creationId="{551D4308-CDFC-1414-31D1-41530D98C2E9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41684" y="2633773"/>
            <a:ext cx="10871269" cy="849755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1308" i="1">
                <a:solidFill>
                  <a:srgbClr val="002E5F"/>
                </a:solidFill>
                <a:latin typeface="Goudy Modern MT"/>
                <a:cs typeface="Goudy Modern MT"/>
              </a:defRPr>
            </a:lvl1pPr>
          </a:lstStyle>
          <a:p>
            <a:r>
              <a:rPr lang="en-US"/>
              <a:t>‘Large quote space lorem ipsum’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41684" y="3483522"/>
            <a:ext cx="10871269" cy="5095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013" i="0">
                <a:solidFill>
                  <a:srgbClr val="696A6F"/>
                </a:solidFill>
                <a:latin typeface="Goudy Modern MT"/>
                <a:cs typeface="Goudy Modern MT"/>
              </a:defRPr>
            </a:lvl1pPr>
          </a:lstStyle>
          <a:p>
            <a:pPr lvl="0"/>
            <a:r>
              <a:rPr lang="en-US"/>
              <a:t>Attribute quote here</a:t>
            </a:r>
          </a:p>
        </p:txBody>
      </p:sp>
    </p:spTree>
    <p:extLst>
      <p:ext uri="{BB962C8B-B14F-4D97-AF65-F5344CB8AC3E}">
        <p14:creationId xmlns:p14="http://schemas.microsoft.com/office/powerpoint/2010/main" val="306399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725D6-FAF1-4E82-85E7-55B82EA32B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A37840-A178-43F1-BF81-5CCBD3B4DF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A14245-552F-4B7B-9665-419AD1807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9459D-F207-4B6F-897D-AA0AFF6C14DF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95732E-58DB-4054-B6D0-206D176E4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A25013-6E02-457C-AF43-576A7B4D1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03F40-5700-421D-8F71-A7F7E5DB8D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7495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EFC8A-2FFE-4204-AC9A-2A4607C94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89D678-BA99-49FE-88D5-9D95248256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FCDCF6-6217-43EE-AD5B-2C1A416FA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9459D-F207-4B6F-897D-AA0AFF6C14DF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E5F293-4CFD-4AB7-9827-50E8CE3E2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F97AE-53B0-4C01-ADE1-B9D8AA2BC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03F40-5700-421D-8F71-A7F7E5DB8D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07924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03D221-12C2-47C4-8ADA-BA93F2DEE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43A136-2FAF-435A-B9E0-65323500F5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04F727-3AF0-48D7-854F-9D2D7BF60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9459D-F207-4B6F-897D-AA0AFF6C14DF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740E49-1F5F-44DA-991B-A5D444CE9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8F033B-3E0B-4D59-BB62-9235D732C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03F40-5700-421D-8F71-A7F7E5DB8D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28808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0F740-9B32-49ED-9813-E82C415B0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76FCA9-3D0C-4E71-B376-5D415ACBF1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3D3CBD-F533-4B13-B4C5-5E30149450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A213E3-772E-4CC1-90F2-036B2E539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9459D-F207-4B6F-897D-AA0AFF6C14DF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5AC884-258E-42E1-A68A-251105BE3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B2BA53-1A10-4F51-A6FC-1B27DBC1B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03F40-5700-421D-8F71-A7F7E5DB8D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38581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585CC-8CC1-41FB-990B-0CC7404B3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9DD461-1C17-45D1-B56C-AE7D33F447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895B0D-566E-49F6-AEE8-2B784C031E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E645F0-6781-42AF-96AE-2948E0593A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AEFFD0-D018-43A1-8245-97761CA9B6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EB46416-DF7E-4869-9311-27AEFBCB0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9459D-F207-4B6F-897D-AA0AFF6C14DF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BFA2A59-3C4E-446F-966C-0D25D04E0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3D6BB2-52BE-45B6-B450-37ED2CCD7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03F40-5700-421D-8F71-A7F7E5DB8D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46098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9B52C-B740-4614-987E-6003BFA44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4DC25A-A788-420C-BD11-32C1C906B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9459D-F207-4B6F-897D-AA0AFF6C14DF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67F475-5570-419D-8F15-EC3E3FCAA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6F9295-BBC9-42B2-91BF-519CA0136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03F40-5700-421D-8F71-A7F7E5DB8D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67327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CE2CEBC-1FE0-4FF5-91C3-D207A77A9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9459D-F207-4B6F-897D-AA0AFF6C14DF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4C9553-4634-43F7-BEB9-4CABCE13B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A74E47-68ED-41B4-9DCD-F042A0A6B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03F40-5700-421D-8F71-A7F7E5DB8D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60351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9007B-A8AC-4C75-94AF-F7B7353D2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C0F736-D981-4765-8141-8DF443A2C3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FC13F3-1D17-4280-AD32-7A43153E91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C6432F-C247-4F6C-9ABD-F4ECD30C9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9459D-F207-4B6F-897D-AA0AFF6C14DF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2614A9-9D4D-471E-9FD3-3BD85F9EA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5EE839-D3DF-4D5F-897F-6D9C64DE1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03F40-5700-421D-8F71-A7F7E5DB8D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48829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17C67-75FF-4F92-A812-131365050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E12AFD-4EE2-4D62-A768-C824C5FEC6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D3E2C8-520C-4EB8-AF00-EFAAF564A0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F2804F-3A80-4EA9-8528-FCB2AE80D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9459D-F207-4B6F-897D-AA0AFF6C14DF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A67CD9-A076-4988-9752-B9FDBD718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0CA5CE-6EF2-4E9B-AE7C-B6FB99E51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03F40-5700-421D-8F71-A7F7E5DB8D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65749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8619F-DBBB-4715-8E2F-D80603C26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01F286-56EA-44BE-BB8F-F8B77DD46F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0C371F-0037-4C77-AD0A-9907EFC24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9459D-F207-4B6F-897D-AA0AFF6C14DF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C1CE1F-626F-4EEE-B1B4-E45827AE6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F782C9-89B0-47EA-B15E-9007E4013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03F40-5700-421D-8F71-A7F7E5DB8D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1251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1684" y="2633773"/>
            <a:ext cx="10871269" cy="849755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1308" i="1">
                <a:solidFill>
                  <a:srgbClr val="002E5F"/>
                </a:solidFill>
                <a:latin typeface="Goudy Modern MT"/>
                <a:cs typeface="Goudy Modern MT"/>
              </a:defRPr>
            </a:lvl1pPr>
          </a:lstStyle>
          <a:p>
            <a:r>
              <a:rPr lang="en-US"/>
              <a:t>‘Large quote space lorem ipsum’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41684" y="3483522"/>
            <a:ext cx="10871269" cy="5095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013" i="0">
                <a:solidFill>
                  <a:srgbClr val="696A6F"/>
                </a:solidFill>
                <a:latin typeface="Goudy Modern MT"/>
                <a:cs typeface="Goudy Modern MT"/>
              </a:defRPr>
            </a:lvl1pPr>
          </a:lstStyle>
          <a:p>
            <a:pPr lvl="0"/>
            <a:r>
              <a:rPr lang="en-US"/>
              <a:t>Attribute quote here</a:t>
            </a:r>
          </a:p>
        </p:txBody>
      </p:sp>
    </p:spTree>
    <p:extLst>
      <p:ext uri="{BB962C8B-B14F-4D97-AF65-F5344CB8AC3E}">
        <p14:creationId xmlns:p14="http://schemas.microsoft.com/office/powerpoint/2010/main" val="1308407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F428FA-5E6D-4143-B69D-E1D1A8E2BF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B22580-11AB-4833-90FE-4F52A96390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7AB424-0B09-4C76-AF09-CC811DEAE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9459D-F207-4B6F-897D-AA0AFF6C14DF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C8F29B-12BD-46E6-B22E-72E5E2353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929B75-3BAD-4F63-AE51-3A69B3AD3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03F40-5700-421D-8F71-A7F7E5DB8D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01323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FD5454-2E47-25DA-8688-6AACC0F9A4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E4DD99-2C76-4572-704B-0006151AE5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A4E911-C09A-9683-D900-32C906C6C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3A59F-8D13-4C1F-AEE3-23D1DF30D06F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9099CA-87B3-1A87-2AEB-BC46FF4C6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597998-2B0A-56B3-495B-6C44C71C5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CAA95-B2B2-4236-8E04-8849D6DA86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06961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4606C-744C-EFDD-2FD6-E390AB2B2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2A6674-E977-EDBD-4153-584C098CC4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0CA9E-DF05-3FCA-4A3E-FDE051085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9/12/2023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1DC195-FE0F-5DBA-1584-7E659D151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06D556-865D-C56E-C9E0-9119A7B6B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4794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A5339-6010-683B-1B9D-DB50AE3A5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9FB791-EB35-162B-E537-0B1691CE6A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60903-0033-50E0-6CE1-9597AFB20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FFD967-2BAF-0D37-3214-97EB2AAFA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766682-1B9B-31AF-B6F5-E445E6D72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0400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12EEB-8840-8B29-EA8F-33CD2C947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D5B222-2C35-55B9-39BB-F9E5DBBDF7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AEBA9A-738E-5886-FA1D-BAF67D435E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D5C425-C10F-106C-AA65-FC4A7EC2F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9/12/2023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8512A0-FE98-9D13-057F-1F91445EC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702D64-CEDC-A90E-44D4-AE88AA46E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9775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9BCB3-580E-FE56-4F87-6C8356617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C7ACA9-738A-D70F-702A-440E60EEFF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3A29D3-72D2-8656-21E4-F40633787E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3D0E22-7750-C222-CEB6-1A2EBE8E94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B75F29-CCAA-F2F5-0138-896A926D39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5C0B25-0999-DDE5-B71E-3AD609F42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9/12/2023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CA52982-9272-91D2-71F5-CB25A20A0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03BCF91-E50C-12EE-1B91-21E6E11F5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9726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AD706-7C88-CD14-04E8-057CC9255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1B5651-0845-8A97-3966-E1ED0919F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9/12/2023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C8D2E4-A579-ABC5-2517-136C059BE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E0308F-735D-B593-F064-48BE1673A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0327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55E1EE-6EC6-107D-8DD0-2CF536C95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3A59F-8D13-4C1F-AEE3-23D1DF30D06F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7B5800-8CB0-6BCC-B0F8-415CDE37D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6E8C7-662F-EE23-BD6D-E5E3D0E0B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CAA95-B2B2-4236-8E04-8849D6DA86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07039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6ADB3-B8AC-8D55-93A9-46DF3E3A5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2B386E-F770-EE58-FE17-80D2796780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A1246F-8A0E-7E32-6C9D-C9DBBAA969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EB6059-42D7-D1C5-CFDD-055DE4EB7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9/12/2023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65C3D7-43E5-7370-7413-CA0947FBF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F89838-F001-5D7A-61CE-28D4C24E1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2794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91E4C-B8B4-7B34-0412-48C942374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2943DB-1AD1-3ED3-4015-E38EAF78BC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36AA7E-A0C4-90CD-D023-F6D902EC7B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00D376-5E0B-3C7B-CB97-C5D610ECF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9/12/2023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CDF609-1E34-B751-20A6-D346692C1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ED618D-3224-C888-E97F-384E60BAE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915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/>
          <a:lstStyle>
            <a:lvl1pPr>
              <a:defRPr>
                <a:latin typeface="Elephant" panose="02020904090505020303" pitchFamily="18" charset="0"/>
              </a:defRPr>
            </a:lvl1pPr>
          </a:lstStyle>
          <a:p>
            <a:fld id="{E463A59F-8D13-4C1F-AEE3-23D1DF30D06F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/>
          <a:lstStyle>
            <a:lvl1pPr>
              <a:defRPr>
                <a:latin typeface="Elephant" panose="02020904090505020303" pitchFamily="18" charset="0"/>
              </a:defRPr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63927" y="5876420"/>
            <a:ext cx="2926080" cy="1397039"/>
          </a:xfrm>
          <a:prstGeom prst="rect">
            <a:avLst/>
          </a:prstGeom>
        </p:spPr>
        <p:txBody>
          <a:bodyPr/>
          <a:lstStyle>
            <a:lvl1pPr>
              <a:defRPr>
                <a:latin typeface="Elephant" panose="02020904090505020303" pitchFamily="18" charset="0"/>
              </a:defRPr>
            </a:lvl1pPr>
          </a:lstStyle>
          <a:p>
            <a:fld id="{07BCAA95-B2B2-4236-8E04-8849D6DA86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42780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5BE04-7512-8EDD-505A-A9156897D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8ED44F-0410-FEED-7592-D9E6A3E422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F9D71D-13FD-452A-FD7D-337392FC2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9/12/2023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F51B54-AF25-2AE8-9026-2C2176A11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2DEEFE-3D5A-3345-882A-84E71EB81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9995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0848686-46F3-3363-94B3-24E0C1DC41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188B00-A205-D290-B58B-69E0997F6E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AD7E71-62DD-D5ED-86F0-689B01B2E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9/12/2023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8CDFE5-C807-D0A5-D33A-F18A7E9EA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7186B4-FCD1-403C-A207-76F27076D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901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2C90B-9D99-67F9-424C-FBA5419560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D95133-B279-EBD3-E63E-E44ABBF2B9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B4876D-6ABF-4A1B-E214-807EC98A5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3A59F-8D13-4C1F-AEE3-23D1DF30D06F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C34690-0F50-650B-D877-AA8711D77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F46FD5-F2C8-D03A-1A81-5D3FD661E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CAA95-B2B2-4236-8E04-8849D6DA86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1322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41684" y="2633771"/>
            <a:ext cx="10871269" cy="849755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1744" i="1">
                <a:solidFill>
                  <a:srgbClr val="002E5F"/>
                </a:solidFill>
                <a:latin typeface="Goudy Modern MT"/>
                <a:cs typeface="Goudy Modern MT"/>
              </a:defRPr>
            </a:lvl1pPr>
          </a:lstStyle>
          <a:p>
            <a:r>
              <a:rPr lang="en-US"/>
              <a:t>‘Large quote space lorem ipsum’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41684" y="3483522"/>
            <a:ext cx="10871269" cy="5095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350" i="0">
                <a:solidFill>
                  <a:srgbClr val="696A6F"/>
                </a:solidFill>
                <a:latin typeface="Goudy Modern MT"/>
                <a:cs typeface="Goudy Modern MT"/>
              </a:defRPr>
            </a:lvl1pPr>
          </a:lstStyle>
          <a:p>
            <a:pPr lvl="0"/>
            <a:r>
              <a:rPr lang="en-US"/>
              <a:t>Attribute quote here</a:t>
            </a:r>
          </a:p>
        </p:txBody>
      </p:sp>
    </p:spTree>
    <p:extLst>
      <p:ext uri="{BB962C8B-B14F-4D97-AF65-F5344CB8AC3E}">
        <p14:creationId xmlns:p14="http://schemas.microsoft.com/office/powerpoint/2010/main" val="4113458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1684" y="2633771"/>
            <a:ext cx="10871269" cy="849755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1744" i="1">
                <a:solidFill>
                  <a:srgbClr val="002E5F"/>
                </a:solidFill>
                <a:latin typeface="Goudy Modern MT"/>
                <a:cs typeface="Goudy Modern MT"/>
              </a:defRPr>
            </a:lvl1pPr>
          </a:lstStyle>
          <a:p>
            <a:r>
              <a:rPr lang="en-US"/>
              <a:t>‘Large quote space lorem ipsum’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41684" y="3483522"/>
            <a:ext cx="10871269" cy="5095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350" i="0">
                <a:solidFill>
                  <a:srgbClr val="696A6F"/>
                </a:solidFill>
                <a:latin typeface="Goudy Modern MT"/>
                <a:cs typeface="Goudy Modern MT"/>
              </a:defRPr>
            </a:lvl1pPr>
          </a:lstStyle>
          <a:p>
            <a:pPr lvl="0"/>
            <a:r>
              <a:rPr lang="en-US"/>
              <a:t>Attribute quote here</a:t>
            </a:r>
          </a:p>
        </p:txBody>
      </p:sp>
    </p:spTree>
    <p:extLst>
      <p:ext uri="{BB962C8B-B14F-4D97-AF65-F5344CB8AC3E}">
        <p14:creationId xmlns:p14="http://schemas.microsoft.com/office/powerpoint/2010/main" val="1763084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41684" y="2633773"/>
            <a:ext cx="10871269" cy="849755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1308" i="1">
                <a:solidFill>
                  <a:srgbClr val="002E5F"/>
                </a:solidFill>
                <a:latin typeface="Goudy Modern MT"/>
                <a:cs typeface="Goudy Modern MT"/>
              </a:defRPr>
            </a:lvl1pPr>
          </a:lstStyle>
          <a:p>
            <a:r>
              <a:rPr lang="en-US"/>
              <a:t>‘Large quote space lorem ipsum’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41684" y="3483522"/>
            <a:ext cx="10871269" cy="5095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013" i="0">
                <a:solidFill>
                  <a:srgbClr val="696A6F"/>
                </a:solidFill>
                <a:latin typeface="Goudy Modern MT"/>
                <a:cs typeface="Goudy Modern MT"/>
              </a:defRPr>
            </a:lvl1pPr>
          </a:lstStyle>
          <a:p>
            <a:pPr lvl="0"/>
            <a:r>
              <a:rPr lang="en-US"/>
              <a:t>Attribute quote here</a:t>
            </a:r>
          </a:p>
        </p:txBody>
      </p:sp>
    </p:spTree>
    <p:extLst>
      <p:ext uri="{BB962C8B-B14F-4D97-AF65-F5344CB8AC3E}">
        <p14:creationId xmlns:p14="http://schemas.microsoft.com/office/powerpoint/2010/main" val="3582323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1684" y="2633773"/>
            <a:ext cx="10871269" cy="849755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1308" i="1">
                <a:solidFill>
                  <a:srgbClr val="002E5F"/>
                </a:solidFill>
                <a:latin typeface="Goudy Modern MT"/>
                <a:cs typeface="Goudy Modern MT"/>
              </a:defRPr>
            </a:lvl1pPr>
          </a:lstStyle>
          <a:p>
            <a:r>
              <a:rPr lang="en-US"/>
              <a:t>‘Large quote space lorem ipsum’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41684" y="3483522"/>
            <a:ext cx="10871269" cy="5095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013" i="0">
                <a:solidFill>
                  <a:srgbClr val="696A6F"/>
                </a:solidFill>
                <a:latin typeface="Goudy Modern MT"/>
                <a:cs typeface="Goudy Modern MT"/>
              </a:defRPr>
            </a:lvl1pPr>
          </a:lstStyle>
          <a:p>
            <a:pPr lvl="0"/>
            <a:r>
              <a:rPr lang="en-US"/>
              <a:t>Attribute quote here</a:t>
            </a:r>
          </a:p>
        </p:txBody>
      </p:sp>
    </p:spTree>
    <p:extLst>
      <p:ext uri="{BB962C8B-B14F-4D97-AF65-F5344CB8AC3E}">
        <p14:creationId xmlns:p14="http://schemas.microsoft.com/office/powerpoint/2010/main" val="939231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/>
          <a:lstStyle/>
          <a:p>
            <a:pPr defTabSz="28932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alt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/>
          <a:lstStyle/>
          <a:p>
            <a:pPr defTabSz="28932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altLang="en-US" baseline="-25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63927" y="5876420"/>
            <a:ext cx="2926080" cy="1397039"/>
          </a:xfrm>
          <a:prstGeom prst="rect">
            <a:avLst/>
          </a:prstGeom>
        </p:spPr>
        <p:txBody>
          <a:bodyPr/>
          <a:lstStyle/>
          <a:p>
            <a:pPr defTabSz="28932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0E45582-142A-43EA-BB53-327E271B446B}" type="slidenum">
              <a:rPr lang="en-GB" altLang="en-US" smtClean="0">
                <a:solidFill>
                  <a:srgbClr val="000000"/>
                </a:solidFill>
                <a:latin typeface="Arial" charset="0"/>
              </a:rPr>
              <a:pPr defTabSz="28932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541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400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69" y="5586722"/>
            <a:ext cx="12146051" cy="127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852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l" defTabSz="385763" rtl="0" eaLnBrk="1" latinLnBrk="0" hangingPunct="1">
        <a:lnSpc>
          <a:spcPct val="90000"/>
        </a:lnSpc>
        <a:spcBef>
          <a:spcPct val="0"/>
        </a:spcBef>
        <a:buNone/>
        <a:defRPr sz="971" kern="1200" baseline="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</p:titleStyle>
    <p:bodyStyle>
      <a:lvl1pPr marL="96441" indent="-96441" algn="l" defTabSz="385763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844" kern="1200" baseline="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  <a:lvl2pPr marL="198197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844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2pPr>
      <a:lvl3pPr marL="299954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844" kern="1200" baseline="0">
          <a:solidFill>
            <a:schemeClr val="tx1"/>
          </a:solidFill>
          <a:latin typeface="Helvetica" charset="0"/>
          <a:ea typeface="Helvetica" charset="0"/>
          <a:cs typeface="Helvetica" charset="0"/>
        </a:defRPr>
      </a:lvl3pPr>
      <a:lvl4pPr marL="401710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844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4pPr>
      <a:lvl5pPr marL="503466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844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5pPr>
      <a:lvl6pPr marL="1060847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253729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446610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639491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1pPr>
      <a:lvl2pPr marL="192881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2pPr>
      <a:lvl3pPr marL="385763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3pPr>
      <a:lvl4pPr marL="578644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4pPr>
      <a:lvl5pPr marL="771525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5pPr>
      <a:lvl6pPr marL="964406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157288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350169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54305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400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69" y="5586720"/>
            <a:ext cx="12146051" cy="127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968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1294" kern="1200" baseline="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125" kern="1200" baseline="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  <a:lvl2pPr marL="2642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2pPr>
      <a:lvl3pPr marL="399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 baseline="0">
          <a:solidFill>
            <a:schemeClr val="tx1"/>
          </a:solidFill>
          <a:latin typeface="Helvetica" charset="0"/>
          <a:ea typeface="Helvetica" charset="0"/>
          <a:cs typeface="Helvetica" charset="0"/>
        </a:defRPr>
      </a:lvl3pPr>
      <a:lvl4pPr marL="5356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4pPr>
      <a:lvl5pPr marL="671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400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69" y="5586722"/>
            <a:ext cx="12146051" cy="127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451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</p:sldLayoutIdLst>
  <p:txStyles>
    <p:titleStyle>
      <a:lvl1pPr algn="l" defTabSz="385763" rtl="0" eaLnBrk="1" latinLnBrk="0" hangingPunct="1">
        <a:lnSpc>
          <a:spcPct val="90000"/>
        </a:lnSpc>
        <a:spcBef>
          <a:spcPct val="0"/>
        </a:spcBef>
        <a:buNone/>
        <a:defRPr sz="971" kern="1200" baseline="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</p:titleStyle>
    <p:bodyStyle>
      <a:lvl1pPr marL="96441" indent="-96441" algn="l" defTabSz="385763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844" kern="1200" baseline="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  <a:lvl2pPr marL="198197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844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2pPr>
      <a:lvl3pPr marL="299954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844" kern="1200" baseline="0">
          <a:solidFill>
            <a:schemeClr val="tx1"/>
          </a:solidFill>
          <a:latin typeface="Helvetica" charset="0"/>
          <a:ea typeface="Helvetica" charset="0"/>
          <a:cs typeface="Helvetica" charset="0"/>
        </a:defRPr>
      </a:lvl3pPr>
      <a:lvl4pPr marL="401710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844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4pPr>
      <a:lvl5pPr marL="503466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844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5pPr>
      <a:lvl6pPr marL="1060847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253729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446610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639491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1pPr>
      <a:lvl2pPr marL="192881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2pPr>
      <a:lvl3pPr marL="385763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3pPr>
      <a:lvl4pPr marL="578644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4pPr>
      <a:lvl5pPr marL="771525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5pPr>
      <a:lvl6pPr marL="964406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157288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350169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54305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400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F1229F-26EC-453D-B7EC-D38D2F496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99BB9F-37DD-4FD9-871C-DFE656068D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E507CB-38F8-4170-86B0-1B6E182C2F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59459D-F207-4B6F-897D-AA0AFF6C14DF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CB411B-CEB7-4B66-9270-04C2CDD021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3E4F73-7603-4808-9146-654A44322C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203F40-5700-421D-8F71-A7F7E5DB8D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1895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C8C758-9240-3F5E-FDF4-33A7FBFEC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A27BD1-C468-05E8-53BE-205D482417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D9345E-4B58-2752-D58E-C2E6D229DF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81899D-A736-4D8D-8140-35C6CF5B6556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3D8ECB-EAC7-A6AE-508B-AB48B77400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27903A-6BB5-DE16-427E-BCD400BCDC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43587B-7E97-45A1-8FF0-6A635DAA1B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4525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  <p:sldLayoutId id="2147483905" r:id="rId10"/>
    <p:sldLayoutId id="214748390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58FB2-F996-F14E-1166-40B90E9341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3950" y="2046288"/>
            <a:ext cx="6696075" cy="2387600"/>
          </a:xfrm>
        </p:spPr>
        <p:txBody>
          <a:bodyPr/>
          <a:lstStyle/>
          <a:p>
            <a:r>
              <a:rPr lang="en-GB" b="1" dirty="0">
                <a:solidFill>
                  <a:schemeClr val="accent1"/>
                </a:solidFill>
                <a:latin typeface="+mn-lt"/>
              </a:rPr>
              <a:t>REPLACE WITH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E7FCF3-762C-8FF1-8AE6-E8E69BEE1E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3950" y="4525963"/>
            <a:ext cx="6696075" cy="1655762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SUBTITLE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C1170F-2DD4-C78C-5A37-10C99F8AD4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52953" y="-477837"/>
            <a:ext cx="3572717" cy="2524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167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3A4D4-8046-EE72-F275-B55CC6122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2274" y="365125"/>
            <a:ext cx="8391525" cy="1325563"/>
          </a:xfrm>
        </p:spPr>
        <p:txBody>
          <a:bodyPr/>
          <a:lstStyle/>
          <a:p>
            <a:r>
              <a:rPr lang="en-GB" b="1" dirty="0">
                <a:solidFill>
                  <a:schemeClr val="bg1"/>
                </a:solidFill>
                <a:latin typeface="+mn-lt"/>
              </a:rPr>
              <a:t>REPLACE WITH TITLE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5E62BF-BCD8-16E9-9EA5-5A9027A9CE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7150" y="1825625"/>
            <a:ext cx="7486650" cy="4351338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5459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DDF90-AAEB-C832-49CD-C921F1587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00" y="1709738"/>
            <a:ext cx="8604250" cy="2852737"/>
          </a:xfrm>
        </p:spPr>
        <p:txBody>
          <a:bodyPr/>
          <a:lstStyle/>
          <a:p>
            <a:r>
              <a:rPr lang="en-GB" b="1" dirty="0">
                <a:solidFill>
                  <a:schemeClr val="bg1"/>
                </a:solidFill>
                <a:latin typeface="+mn-lt"/>
              </a:rPr>
              <a:t>REPLACE WITH TITLE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FEB13C-8A6D-4503-7049-009DB14916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43200" y="4589463"/>
            <a:ext cx="8604250" cy="1500187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4021220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3A4D4-8046-EE72-F275-B55CC6122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2274" y="365125"/>
            <a:ext cx="8391525" cy="1325563"/>
          </a:xfrm>
        </p:spPr>
        <p:txBody>
          <a:bodyPr/>
          <a:lstStyle/>
          <a:p>
            <a:r>
              <a:rPr lang="en-GB" b="1" dirty="0">
                <a:solidFill>
                  <a:schemeClr val="bg1"/>
                </a:solidFill>
                <a:latin typeface="+mn-lt"/>
              </a:rPr>
              <a:t>REPLACE WITH TITLE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5E62BF-BCD8-16E9-9EA5-5A9027A9CE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7150" y="1825625"/>
            <a:ext cx="7486650" cy="4351338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3730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3A4D4-8046-EE72-F275-B55CC61226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17638"/>
            <a:ext cx="9144000" cy="1401762"/>
          </a:xfrm>
        </p:spPr>
        <p:txBody>
          <a:bodyPr>
            <a:normAutofit/>
          </a:bodyPr>
          <a:lstStyle/>
          <a:p>
            <a:r>
              <a:rPr lang="en-GB" sz="7200" b="1" dirty="0">
                <a:solidFill>
                  <a:schemeClr val="tx2"/>
                </a:solidFill>
                <a:latin typeface="+mn-lt"/>
              </a:rPr>
              <a:t>THANK YOU!</a:t>
            </a:r>
            <a:endParaRPr lang="en-GB" sz="7200" dirty="0">
              <a:solidFill>
                <a:schemeClr val="tx2"/>
              </a:solidFill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87918CDD-3E66-C94B-0482-5DB2B2CF36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700" y="4907756"/>
            <a:ext cx="5829300" cy="1655762"/>
          </a:xfrm>
        </p:spPr>
        <p:txBody>
          <a:bodyPr/>
          <a:lstStyle/>
          <a:p>
            <a:pPr algn="l" defTabSz="685800"/>
            <a:r>
              <a:rPr lang="en-US" sz="2400" dirty="0">
                <a:solidFill>
                  <a:schemeClr val="bg1"/>
                </a:solidFill>
                <a:cs typeface="Arial" panose="020B0604020202020204" pitchFamily="34" charset="0"/>
              </a:rPr>
              <a:t>For further information on </a:t>
            </a:r>
          </a:p>
          <a:p>
            <a:pPr algn="l" defTabSz="685800"/>
            <a:r>
              <a:rPr lang="en-US" sz="2400" dirty="0">
                <a:solidFill>
                  <a:schemeClr val="bg1"/>
                </a:solidFill>
                <a:cs typeface="Arial" panose="020B0604020202020204" pitchFamily="34" charset="0"/>
              </a:rPr>
              <a:t>Lincoln City Foundation, please contact:</a:t>
            </a:r>
          </a:p>
          <a:p>
            <a:pPr algn="l"/>
            <a:endParaRPr lang="en-GB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38D9F57-F869-C63E-B8E7-7C26B6F40605}"/>
              </a:ext>
            </a:extLst>
          </p:cNvPr>
          <p:cNvGrpSpPr/>
          <p:nvPr/>
        </p:nvGrpSpPr>
        <p:grpSpPr>
          <a:xfrm>
            <a:off x="-452953" y="-477837"/>
            <a:ext cx="3572717" cy="2524124"/>
            <a:chOff x="-452953" y="-477837"/>
            <a:chExt cx="3572717" cy="252412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8E74DFC-4E11-F192-366A-3AC86A8C43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452953" y="-477837"/>
              <a:ext cx="3572717" cy="2524124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176C652-0D68-AD32-9052-4512BB1F16C0}"/>
                </a:ext>
              </a:extLst>
            </p:cNvPr>
            <p:cNvSpPr txBox="1"/>
            <p:nvPr/>
          </p:nvSpPr>
          <p:spPr>
            <a:xfrm>
              <a:off x="414663" y="1095376"/>
              <a:ext cx="270510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i="0" dirty="0">
                  <a:solidFill>
                    <a:schemeClr val="tx2"/>
                  </a:solidFill>
                  <a:effectLst/>
                  <a:latin typeface="Proxima Nova" panose="02000506030000020004" pitchFamily="50" charset="0"/>
                </a:rPr>
                <a:t>Registered Charity Number: 1128464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27147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3A4D4-8046-EE72-F275-B55CC61226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900" y="2423796"/>
            <a:ext cx="6076950" cy="1401762"/>
          </a:xfrm>
        </p:spPr>
        <p:txBody>
          <a:bodyPr/>
          <a:lstStyle/>
          <a:p>
            <a:pPr algn="l"/>
            <a:r>
              <a:rPr lang="en-GB" b="1" dirty="0">
                <a:solidFill>
                  <a:schemeClr val="tx2"/>
                </a:solidFill>
                <a:latin typeface="+mn-lt"/>
              </a:rPr>
              <a:t>THANK YOU!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87918CDD-3E66-C94B-0482-5DB2B2CF36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6725" y="4203066"/>
            <a:ext cx="5829300" cy="1655762"/>
          </a:xfrm>
        </p:spPr>
        <p:txBody>
          <a:bodyPr/>
          <a:lstStyle/>
          <a:p>
            <a:pPr algn="l" defTabSz="685800"/>
            <a:r>
              <a:rPr lang="en-US" sz="2400" dirty="0">
                <a:solidFill>
                  <a:schemeClr val="bg1"/>
                </a:solidFill>
                <a:cs typeface="Arial" panose="020B0604020202020204" pitchFamily="34" charset="0"/>
              </a:rPr>
              <a:t>For further information on </a:t>
            </a:r>
          </a:p>
          <a:p>
            <a:pPr algn="l" defTabSz="685800"/>
            <a:r>
              <a:rPr lang="en-US" sz="2400" dirty="0">
                <a:solidFill>
                  <a:schemeClr val="bg1"/>
                </a:solidFill>
                <a:cs typeface="Arial" panose="020B0604020202020204" pitchFamily="34" charset="0"/>
              </a:rPr>
              <a:t>Lincoln City Foundation, please contact:</a:t>
            </a:r>
          </a:p>
          <a:p>
            <a:pPr algn="l"/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51D4308-CDFC-1414-31D1-41530D98C2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52953" y="-477837"/>
            <a:ext cx="3572716" cy="2524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418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3A4D4-8046-EE72-F275-B55CC6122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238" y="393700"/>
            <a:ext cx="11191874" cy="1325563"/>
          </a:xfrm>
        </p:spPr>
        <p:txBody>
          <a:bodyPr/>
          <a:lstStyle/>
          <a:p>
            <a:r>
              <a:rPr lang="en-GB" b="1" dirty="0">
                <a:solidFill>
                  <a:schemeClr val="bg1"/>
                </a:solidFill>
                <a:latin typeface="+mn-lt"/>
              </a:rPr>
              <a:t>Template branding tips – Delete this slide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5E62BF-BCD8-16E9-9EA5-5A9027A9CE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6369" y="2116883"/>
            <a:ext cx="9339262" cy="3088530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  <a:latin typeface="Proxima Nova Rg" panose="02000506030000020004" pitchFamily="50" charset="0"/>
              </a:rPr>
              <a:t>Font: use Proxima Nova </a:t>
            </a:r>
          </a:p>
          <a:p>
            <a:pPr lvl="1"/>
            <a:r>
              <a:rPr lang="en-GB" dirty="0">
                <a:solidFill>
                  <a:schemeClr val="bg1"/>
                </a:solidFill>
                <a:latin typeface="Proxima Nova Rg" panose="02000506030000020004" pitchFamily="50" charset="0"/>
              </a:rPr>
              <a:t>Century Gothic can be used only if Proxima Nova is unavailable</a:t>
            </a:r>
          </a:p>
          <a:p>
            <a:r>
              <a:rPr lang="en-GB" dirty="0">
                <a:solidFill>
                  <a:schemeClr val="bg1"/>
                </a:solidFill>
                <a:latin typeface="Proxima Nova Rg" panose="02000506030000020004" pitchFamily="50" charset="0"/>
              </a:rPr>
              <a:t>Titles should be bold and all caps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2747517"/>
      </p:ext>
    </p:extLst>
  </p:cSld>
  <p:clrMapOvr>
    <a:masterClrMapping/>
  </p:clrMapOvr>
</p:sld>
</file>

<file path=ppt/theme/theme1.xml><?xml version="1.0" encoding="utf-8"?>
<a:theme xmlns:a="http://schemas.openxmlformats.org/drawingml/2006/main" name="Lincoln City Foundation Theme 2023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incoln City Foundation Theme 2023" id="{A8ED9CC3-07F8-4C5D-AA91-A0DFEEE801DE}" vid="{88B7F6FD-3C13-4642-A8D4-D0B83CB2DFC1}"/>
    </a:ext>
  </a:extLst>
</a:theme>
</file>

<file path=ppt/theme/theme2.xml><?xml version="1.0" encoding="utf-8"?>
<a:theme xmlns:a="http://schemas.openxmlformats.org/drawingml/2006/main" name="2_UOL - Quote Slides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OL PowerPoint Template - Widescreen" id="{D9F5C4BE-8E08-A340-864F-5BEC66E64C14}" vid="{01E66978-E1BA-984C-AE56-7AA9D61B8190}"/>
    </a:ext>
  </a:extLst>
</a:theme>
</file>

<file path=ppt/theme/theme3.xml><?xml version="1.0" encoding="utf-8"?>
<a:theme xmlns:a="http://schemas.openxmlformats.org/drawingml/2006/main" name="3_UOL - Quote Slides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OL PowerPoint Template - Widescreen" id="{D9F5C4BE-8E08-A340-864F-5BEC66E64C14}" vid="{01E66978-E1BA-984C-AE56-7AA9D61B8190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Lincoln City Foundation">
      <a:majorFont>
        <a:latin typeface="Rustico"/>
        <a:ea typeface=""/>
        <a:cs typeface=""/>
      </a:majorFont>
      <a:minorFont>
        <a:latin typeface="Proxima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Custom 7">
      <a:dk1>
        <a:srgbClr val="FFFFFF"/>
      </a:dk1>
      <a:lt1>
        <a:srgbClr val="000000"/>
      </a:lt1>
      <a:dk2>
        <a:srgbClr val="E4002B"/>
      </a:dk2>
      <a:lt2>
        <a:srgbClr val="FFFFFF"/>
      </a:lt2>
      <a:accent1>
        <a:srgbClr val="E4002B"/>
      </a:accent1>
      <a:accent2>
        <a:srgbClr val="DADADA"/>
      </a:accent2>
      <a:accent3>
        <a:srgbClr val="6D6D6D"/>
      </a:accent3>
      <a:accent4>
        <a:srgbClr val="000000"/>
      </a:accent4>
      <a:accent5>
        <a:srgbClr val="E4002B"/>
      </a:accent5>
      <a:accent6>
        <a:srgbClr val="FFFFFF"/>
      </a:accent6>
      <a:hlink>
        <a:srgbClr val="E4002B"/>
      </a:hlink>
      <a:folHlink>
        <a:srgbClr val="720015"/>
      </a:folHlink>
    </a:clrScheme>
    <a:fontScheme name="Custom 3">
      <a:majorFont>
        <a:latin typeface="Proxima Nova Black"/>
        <a:ea typeface=""/>
        <a:cs typeface=""/>
      </a:majorFont>
      <a:minorFont>
        <a:latin typeface="Proxima Nova Rg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fd4e31f-bf05-4827-a826-08eb91848575" xsi:nil="true"/>
    <lcf76f155ced4ddcb4097134ff3c332f xmlns="f2cdf54d-0c73-455c-8add-a79067ef18c0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C33107B93BE84F81F92A29069243CE" ma:contentTypeVersion="17" ma:contentTypeDescription="Create a new document." ma:contentTypeScope="" ma:versionID="b78cdb06c6db345f578a55bd4a4e2289">
  <xsd:schema xmlns:xsd="http://www.w3.org/2001/XMLSchema" xmlns:xs="http://www.w3.org/2001/XMLSchema" xmlns:p="http://schemas.microsoft.com/office/2006/metadata/properties" xmlns:ns2="f2cdf54d-0c73-455c-8add-a79067ef18c0" xmlns:ns3="06b02781-f628-469f-9eac-fb925fe8f644" xmlns:ns4="0fd4e31f-bf05-4827-a826-08eb91848575" targetNamespace="http://schemas.microsoft.com/office/2006/metadata/properties" ma:root="true" ma:fieldsID="b7a7e2f423d2f62d81b1d2212d2285b5" ns2:_="" ns3:_="" ns4:_="">
    <xsd:import namespace="f2cdf54d-0c73-455c-8add-a79067ef18c0"/>
    <xsd:import namespace="06b02781-f628-469f-9eac-fb925fe8f644"/>
    <xsd:import namespace="0fd4e31f-bf05-4827-a826-08eb9184857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cdf54d-0c73-455c-8add-a79067ef18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c3c8cdb-3380-4ab9-8d16-9efe2fdcc88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b02781-f628-469f-9eac-fb925fe8f644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d4e31f-bf05-4827-a826-08eb91848575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90cc4d65-ae06-46fe-9808-2a80a2463e1d}" ma:internalName="TaxCatchAll" ma:showField="CatchAllData" ma:web="0fd4e31f-bf05-4827-a826-08eb9184857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C9B9B77-E491-41B3-901A-37A70546963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31E9719-E67F-4845-B96F-91DC08D8C9E1}">
  <ds:schemaRefs>
    <ds:schemaRef ds:uri="0fd4e31f-bf05-4827-a826-08eb91848575"/>
    <ds:schemaRef ds:uri="http://purl.org/dc/elements/1.1/"/>
    <ds:schemaRef ds:uri="f2cdf54d-0c73-455c-8add-a79067ef18c0"/>
    <ds:schemaRef ds:uri="http://schemas.microsoft.com/office/2006/metadata/properties"/>
    <ds:schemaRef ds:uri="http://purl.org/dc/dcmitype/"/>
    <ds:schemaRef ds:uri="06b02781-f628-469f-9eac-fb925fe8f644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57DFB209-0651-4543-A90E-2CB2B92F580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cdf54d-0c73-455c-8add-a79067ef18c0"/>
    <ds:schemaRef ds:uri="06b02781-f628-469f-9eac-fb925fe8f644"/>
    <ds:schemaRef ds:uri="0fd4e31f-bf05-4827-a826-08eb9184857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Lincoln City Foundation Theme 2023</Template>
  <TotalTime>157</TotalTime>
  <Words>77</Words>
  <Application>Microsoft Office PowerPoint</Application>
  <PresentationFormat>Widescreen</PresentationFormat>
  <Paragraphs>17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7</vt:i4>
      </vt:variant>
    </vt:vector>
  </HeadingPairs>
  <TitlesOfParts>
    <vt:vector size="21" baseType="lpstr">
      <vt:lpstr>Arial</vt:lpstr>
      <vt:lpstr>Calibri</vt:lpstr>
      <vt:lpstr>Elephant</vt:lpstr>
      <vt:lpstr>Goudy Modern MT</vt:lpstr>
      <vt:lpstr>Helvetica</vt:lpstr>
      <vt:lpstr>Proxima Nova</vt:lpstr>
      <vt:lpstr>Proxima Nova Black</vt:lpstr>
      <vt:lpstr>Proxima Nova Rg</vt:lpstr>
      <vt:lpstr>Rustico</vt:lpstr>
      <vt:lpstr>Lincoln City Foundation Theme 2023</vt:lpstr>
      <vt:lpstr>2_UOL - Quote Slides</vt:lpstr>
      <vt:lpstr>3_UOL - Quote Slides</vt:lpstr>
      <vt:lpstr>2_Office Theme</vt:lpstr>
      <vt:lpstr>Office Theme</vt:lpstr>
      <vt:lpstr>REPLACE WITH TITLE</vt:lpstr>
      <vt:lpstr>REPLACE WITH TITLE</vt:lpstr>
      <vt:lpstr>REPLACE WITH TITLE</vt:lpstr>
      <vt:lpstr>REPLACE WITH TITLE</vt:lpstr>
      <vt:lpstr>THANK YOU!</vt:lpstr>
      <vt:lpstr>THANK YOU!</vt:lpstr>
      <vt:lpstr>Template branding tips – Delete this slide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REPLACE WITH TITLE</dc:title>
  <dc:creator>Lou Gebbie</dc:creator>
  <cp:lastModifiedBy>Lou Gebbie</cp:lastModifiedBy>
  <cp:revision>3</cp:revision>
  <dcterms:created xsi:type="dcterms:W3CDTF">2023-07-14T12:21:50Z</dcterms:created>
  <dcterms:modified xsi:type="dcterms:W3CDTF">2023-09-12T14:37:05Z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0x010100E6C33107B93BE84F81F92A29069243CE</vt:lpwstr>
  </property>
  <property fmtid="{D5CDD505-2E9C-101B-9397-08002B2CF9AE}" pid="3" name="MediaServiceImageTags">
    <vt:lpwstr/>
  </property>
</Properties>
</file>